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Geist" panose="020B0604020202020204" charset="0"/>
      <p:regular r:id="rId1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47" d="100"/>
          <a:sy n="47" d="100"/>
        </p:scale>
        <p:origin x="103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yclineShareena John Peter Kennedy" userId="9dd918ec-9f13-46f4-8d2c-d2e41c8cb64e" providerId="ADAL" clId="{3835B6F9-D8CA-4B1A-94AD-5B7704BA4289}"/>
    <pc:docChg chg="undo custSel modSld">
      <pc:chgData name="MyclineShareena John Peter Kennedy" userId="9dd918ec-9f13-46f4-8d2c-d2e41c8cb64e" providerId="ADAL" clId="{3835B6F9-D8CA-4B1A-94AD-5B7704BA4289}" dt="2025-06-23T21:44:14.495" v="273" actId="1035"/>
      <pc:docMkLst>
        <pc:docMk/>
      </pc:docMkLst>
      <pc:sldChg chg="modSp mod">
        <pc:chgData name="MyclineShareena John Peter Kennedy" userId="9dd918ec-9f13-46f4-8d2c-d2e41c8cb64e" providerId="ADAL" clId="{3835B6F9-D8CA-4B1A-94AD-5B7704BA4289}" dt="2025-06-23T21:44:14.495" v="273" actId="1035"/>
        <pc:sldMkLst>
          <pc:docMk/>
          <pc:sldMk cId="0" sldId="260"/>
        </pc:sldMkLst>
        <pc:spChg chg="mod">
          <ac:chgData name="MyclineShareena John Peter Kennedy" userId="9dd918ec-9f13-46f4-8d2c-d2e41c8cb64e" providerId="ADAL" clId="{3835B6F9-D8CA-4B1A-94AD-5B7704BA4289}" dt="2025-06-23T21:44:05.470" v="251" actId="1036"/>
          <ac:spMkLst>
            <pc:docMk/>
            <pc:sldMk cId="0" sldId="260"/>
            <ac:spMk id="3" creationId="{00000000-0000-0000-0000-000000000000}"/>
          </ac:spMkLst>
        </pc:spChg>
        <pc:spChg chg="mod">
          <ac:chgData name="MyclineShareena John Peter Kennedy" userId="9dd918ec-9f13-46f4-8d2c-d2e41c8cb64e" providerId="ADAL" clId="{3835B6F9-D8CA-4B1A-94AD-5B7704BA4289}" dt="2025-06-23T21:44:05.470" v="251" actId="1036"/>
          <ac:spMkLst>
            <pc:docMk/>
            <pc:sldMk cId="0" sldId="260"/>
            <ac:spMk id="5" creationId="{00000000-0000-0000-0000-000000000000}"/>
          </ac:spMkLst>
        </pc:spChg>
        <pc:spChg chg="mod">
          <ac:chgData name="MyclineShareena John Peter Kennedy" userId="9dd918ec-9f13-46f4-8d2c-d2e41c8cb64e" providerId="ADAL" clId="{3835B6F9-D8CA-4B1A-94AD-5B7704BA4289}" dt="2025-06-23T21:44:05.470" v="251" actId="1036"/>
          <ac:spMkLst>
            <pc:docMk/>
            <pc:sldMk cId="0" sldId="260"/>
            <ac:spMk id="6" creationId="{00000000-0000-0000-0000-000000000000}"/>
          </ac:spMkLst>
        </pc:spChg>
        <pc:spChg chg="mod">
          <ac:chgData name="MyclineShareena John Peter Kennedy" userId="9dd918ec-9f13-46f4-8d2c-d2e41c8cb64e" providerId="ADAL" clId="{3835B6F9-D8CA-4B1A-94AD-5B7704BA4289}" dt="2025-06-23T21:44:05.470" v="251" actId="1036"/>
          <ac:spMkLst>
            <pc:docMk/>
            <pc:sldMk cId="0" sldId="260"/>
            <ac:spMk id="8" creationId="{00000000-0000-0000-0000-000000000000}"/>
          </ac:spMkLst>
        </pc:spChg>
        <pc:spChg chg="mod">
          <ac:chgData name="MyclineShareena John Peter Kennedy" userId="9dd918ec-9f13-46f4-8d2c-d2e41c8cb64e" providerId="ADAL" clId="{3835B6F9-D8CA-4B1A-94AD-5B7704BA4289}" dt="2025-06-23T21:44:05.470" v="251" actId="1036"/>
          <ac:spMkLst>
            <pc:docMk/>
            <pc:sldMk cId="0" sldId="260"/>
            <ac:spMk id="9" creationId="{00000000-0000-0000-0000-000000000000}"/>
          </ac:spMkLst>
        </pc:spChg>
        <pc:spChg chg="mod">
          <ac:chgData name="MyclineShareena John Peter Kennedy" userId="9dd918ec-9f13-46f4-8d2c-d2e41c8cb64e" providerId="ADAL" clId="{3835B6F9-D8CA-4B1A-94AD-5B7704BA4289}" dt="2025-06-23T21:44:05.470" v="251" actId="1036"/>
          <ac:spMkLst>
            <pc:docMk/>
            <pc:sldMk cId="0" sldId="260"/>
            <ac:spMk id="11" creationId="{00000000-0000-0000-0000-000000000000}"/>
          </ac:spMkLst>
        </pc:spChg>
        <pc:spChg chg="mod">
          <ac:chgData name="MyclineShareena John Peter Kennedy" userId="9dd918ec-9f13-46f4-8d2c-d2e41c8cb64e" providerId="ADAL" clId="{3835B6F9-D8CA-4B1A-94AD-5B7704BA4289}" dt="2025-06-23T21:44:05.470" v="251" actId="1036"/>
          <ac:spMkLst>
            <pc:docMk/>
            <pc:sldMk cId="0" sldId="260"/>
            <ac:spMk id="12" creationId="{00000000-0000-0000-0000-000000000000}"/>
          </ac:spMkLst>
        </pc:spChg>
        <pc:picChg chg="mod">
          <ac:chgData name="MyclineShareena John Peter Kennedy" userId="9dd918ec-9f13-46f4-8d2c-d2e41c8cb64e" providerId="ADAL" clId="{3835B6F9-D8CA-4B1A-94AD-5B7704BA4289}" dt="2025-06-23T21:44:14.495" v="273" actId="1035"/>
          <ac:picMkLst>
            <pc:docMk/>
            <pc:sldMk cId="0" sldId="260"/>
            <ac:picMk id="2" creationId="{00000000-0000-0000-0000-000000000000}"/>
          </ac:picMkLst>
        </pc:picChg>
        <pc:picChg chg="mod">
          <ac:chgData name="MyclineShareena John Peter Kennedy" userId="9dd918ec-9f13-46f4-8d2c-d2e41c8cb64e" providerId="ADAL" clId="{3835B6F9-D8CA-4B1A-94AD-5B7704BA4289}" dt="2025-06-23T21:44:05.470" v="251" actId="1036"/>
          <ac:picMkLst>
            <pc:docMk/>
            <pc:sldMk cId="0" sldId="260"/>
            <ac:picMk id="4" creationId="{00000000-0000-0000-0000-000000000000}"/>
          </ac:picMkLst>
        </pc:picChg>
        <pc:picChg chg="mod">
          <ac:chgData name="MyclineShareena John Peter Kennedy" userId="9dd918ec-9f13-46f4-8d2c-d2e41c8cb64e" providerId="ADAL" clId="{3835B6F9-D8CA-4B1A-94AD-5B7704BA4289}" dt="2025-06-23T21:44:05.470" v="251" actId="1036"/>
          <ac:picMkLst>
            <pc:docMk/>
            <pc:sldMk cId="0" sldId="260"/>
            <ac:picMk id="7" creationId="{00000000-0000-0000-0000-000000000000}"/>
          </ac:picMkLst>
        </pc:picChg>
      </pc:sldChg>
      <pc:sldChg chg="modSp mod">
        <pc:chgData name="MyclineShareena John Peter Kennedy" userId="9dd918ec-9f13-46f4-8d2c-d2e41c8cb64e" providerId="ADAL" clId="{3835B6F9-D8CA-4B1A-94AD-5B7704BA4289}" dt="2025-06-23T21:43:18.464" v="166" actId="1036"/>
        <pc:sldMkLst>
          <pc:docMk/>
          <pc:sldMk cId="0" sldId="261"/>
        </pc:sldMkLst>
        <pc:spChg chg="mod">
          <ac:chgData name="MyclineShareena John Peter Kennedy" userId="9dd918ec-9f13-46f4-8d2c-d2e41c8cb64e" providerId="ADAL" clId="{3835B6F9-D8CA-4B1A-94AD-5B7704BA4289}" dt="2025-06-23T21:43:18.464" v="166" actId="1036"/>
          <ac:spMkLst>
            <pc:docMk/>
            <pc:sldMk cId="0" sldId="261"/>
            <ac:spMk id="2" creationId="{00000000-0000-0000-0000-000000000000}"/>
          </ac:spMkLst>
        </pc:spChg>
        <pc:spChg chg="mod">
          <ac:chgData name="MyclineShareena John Peter Kennedy" userId="9dd918ec-9f13-46f4-8d2c-d2e41c8cb64e" providerId="ADAL" clId="{3835B6F9-D8CA-4B1A-94AD-5B7704BA4289}" dt="2025-06-23T21:43:18.464" v="166" actId="1036"/>
          <ac:spMkLst>
            <pc:docMk/>
            <pc:sldMk cId="0" sldId="261"/>
            <ac:spMk id="3" creationId="{00000000-0000-0000-0000-000000000000}"/>
          </ac:spMkLst>
        </pc:spChg>
        <pc:spChg chg="mod">
          <ac:chgData name="MyclineShareena John Peter Kennedy" userId="9dd918ec-9f13-46f4-8d2c-d2e41c8cb64e" providerId="ADAL" clId="{3835B6F9-D8CA-4B1A-94AD-5B7704BA4289}" dt="2025-06-23T21:43:18.464" v="166" actId="1036"/>
          <ac:spMkLst>
            <pc:docMk/>
            <pc:sldMk cId="0" sldId="261"/>
            <ac:spMk id="4" creationId="{00000000-0000-0000-0000-000000000000}"/>
          </ac:spMkLst>
        </pc:spChg>
        <pc:spChg chg="mod">
          <ac:chgData name="MyclineShareena John Peter Kennedy" userId="9dd918ec-9f13-46f4-8d2c-d2e41c8cb64e" providerId="ADAL" clId="{3835B6F9-D8CA-4B1A-94AD-5B7704BA4289}" dt="2025-06-23T21:43:18.464" v="166" actId="1036"/>
          <ac:spMkLst>
            <pc:docMk/>
            <pc:sldMk cId="0" sldId="261"/>
            <ac:spMk id="5" creationId="{00000000-0000-0000-0000-000000000000}"/>
          </ac:spMkLst>
        </pc:spChg>
        <pc:spChg chg="mod">
          <ac:chgData name="MyclineShareena John Peter Kennedy" userId="9dd918ec-9f13-46f4-8d2c-d2e41c8cb64e" providerId="ADAL" clId="{3835B6F9-D8CA-4B1A-94AD-5B7704BA4289}" dt="2025-06-23T21:43:18.464" v="166" actId="1036"/>
          <ac:spMkLst>
            <pc:docMk/>
            <pc:sldMk cId="0" sldId="261"/>
            <ac:spMk id="6" creationId="{00000000-0000-0000-0000-000000000000}"/>
          </ac:spMkLst>
        </pc:spChg>
        <pc:spChg chg="mod">
          <ac:chgData name="MyclineShareena John Peter Kennedy" userId="9dd918ec-9f13-46f4-8d2c-d2e41c8cb64e" providerId="ADAL" clId="{3835B6F9-D8CA-4B1A-94AD-5B7704BA4289}" dt="2025-06-23T21:43:18.464" v="166" actId="1036"/>
          <ac:spMkLst>
            <pc:docMk/>
            <pc:sldMk cId="0" sldId="261"/>
            <ac:spMk id="7" creationId="{00000000-0000-0000-0000-000000000000}"/>
          </ac:spMkLst>
        </pc:spChg>
        <pc:spChg chg="mod">
          <ac:chgData name="MyclineShareena John Peter Kennedy" userId="9dd918ec-9f13-46f4-8d2c-d2e41c8cb64e" providerId="ADAL" clId="{3835B6F9-D8CA-4B1A-94AD-5B7704BA4289}" dt="2025-06-23T21:43:18.464" v="166" actId="1036"/>
          <ac:spMkLst>
            <pc:docMk/>
            <pc:sldMk cId="0" sldId="261"/>
            <ac:spMk id="8" creationId="{00000000-0000-0000-0000-000000000000}"/>
          </ac:spMkLst>
        </pc:spChg>
        <pc:spChg chg="mod">
          <ac:chgData name="MyclineShareena John Peter Kennedy" userId="9dd918ec-9f13-46f4-8d2c-d2e41c8cb64e" providerId="ADAL" clId="{3835B6F9-D8CA-4B1A-94AD-5B7704BA4289}" dt="2025-06-23T21:43:18.464" v="166" actId="1036"/>
          <ac:spMkLst>
            <pc:docMk/>
            <pc:sldMk cId="0" sldId="261"/>
            <ac:spMk id="9" creationId="{00000000-0000-0000-0000-000000000000}"/>
          </ac:spMkLst>
        </pc:spChg>
        <pc:spChg chg="mod">
          <ac:chgData name="MyclineShareena John Peter Kennedy" userId="9dd918ec-9f13-46f4-8d2c-d2e41c8cb64e" providerId="ADAL" clId="{3835B6F9-D8CA-4B1A-94AD-5B7704BA4289}" dt="2025-06-23T21:43:18.464" v="166" actId="1036"/>
          <ac:spMkLst>
            <pc:docMk/>
            <pc:sldMk cId="0" sldId="261"/>
            <ac:spMk id="10" creationId="{00000000-0000-0000-0000-000000000000}"/>
          </ac:spMkLst>
        </pc:spChg>
      </pc:sldChg>
      <pc:sldChg chg="modSp mod">
        <pc:chgData name="MyclineShareena John Peter Kennedy" userId="9dd918ec-9f13-46f4-8d2c-d2e41c8cb64e" providerId="ADAL" clId="{3835B6F9-D8CA-4B1A-94AD-5B7704BA4289}" dt="2025-06-23T21:43:07.043" v="131" actId="1035"/>
        <pc:sldMkLst>
          <pc:docMk/>
          <pc:sldMk cId="0" sldId="262"/>
        </pc:sldMkLst>
        <pc:spChg chg="mod">
          <ac:chgData name="MyclineShareena John Peter Kennedy" userId="9dd918ec-9f13-46f4-8d2c-d2e41c8cb64e" providerId="ADAL" clId="{3835B6F9-D8CA-4B1A-94AD-5B7704BA4289}" dt="2025-06-23T21:43:07.043" v="131" actId="1035"/>
          <ac:spMkLst>
            <pc:docMk/>
            <pc:sldMk cId="0" sldId="262"/>
            <ac:spMk id="2" creationId="{00000000-0000-0000-0000-000000000000}"/>
          </ac:spMkLst>
        </pc:spChg>
        <pc:spChg chg="mod">
          <ac:chgData name="MyclineShareena John Peter Kennedy" userId="9dd918ec-9f13-46f4-8d2c-d2e41c8cb64e" providerId="ADAL" clId="{3835B6F9-D8CA-4B1A-94AD-5B7704BA4289}" dt="2025-06-23T21:43:07.043" v="131" actId="1035"/>
          <ac:spMkLst>
            <pc:docMk/>
            <pc:sldMk cId="0" sldId="262"/>
            <ac:spMk id="3" creationId="{00000000-0000-0000-0000-000000000000}"/>
          </ac:spMkLst>
        </pc:spChg>
        <pc:spChg chg="mod">
          <ac:chgData name="MyclineShareena John Peter Kennedy" userId="9dd918ec-9f13-46f4-8d2c-d2e41c8cb64e" providerId="ADAL" clId="{3835B6F9-D8CA-4B1A-94AD-5B7704BA4289}" dt="2025-06-23T21:43:07.043" v="131" actId="1035"/>
          <ac:spMkLst>
            <pc:docMk/>
            <pc:sldMk cId="0" sldId="262"/>
            <ac:spMk id="4" creationId="{00000000-0000-0000-0000-000000000000}"/>
          </ac:spMkLst>
        </pc:spChg>
        <pc:spChg chg="mod">
          <ac:chgData name="MyclineShareena John Peter Kennedy" userId="9dd918ec-9f13-46f4-8d2c-d2e41c8cb64e" providerId="ADAL" clId="{3835B6F9-D8CA-4B1A-94AD-5B7704BA4289}" dt="2025-06-23T21:43:07.043" v="131" actId="1035"/>
          <ac:spMkLst>
            <pc:docMk/>
            <pc:sldMk cId="0" sldId="262"/>
            <ac:spMk id="7" creationId="{00000000-0000-0000-0000-000000000000}"/>
          </ac:spMkLst>
        </pc:spChg>
        <pc:spChg chg="mod">
          <ac:chgData name="MyclineShareena John Peter Kennedy" userId="9dd918ec-9f13-46f4-8d2c-d2e41c8cb64e" providerId="ADAL" clId="{3835B6F9-D8CA-4B1A-94AD-5B7704BA4289}" dt="2025-06-23T21:43:07.043" v="131" actId="1035"/>
          <ac:spMkLst>
            <pc:docMk/>
            <pc:sldMk cId="0" sldId="262"/>
            <ac:spMk id="8" creationId="{00000000-0000-0000-0000-000000000000}"/>
          </ac:spMkLst>
        </pc:spChg>
        <pc:spChg chg="mod">
          <ac:chgData name="MyclineShareena John Peter Kennedy" userId="9dd918ec-9f13-46f4-8d2c-d2e41c8cb64e" providerId="ADAL" clId="{3835B6F9-D8CA-4B1A-94AD-5B7704BA4289}" dt="2025-06-23T21:43:07.043" v="131" actId="1035"/>
          <ac:spMkLst>
            <pc:docMk/>
            <pc:sldMk cId="0" sldId="262"/>
            <ac:spMk id="11" creationId="{00000000-0000-0000-0000-000000000000}"/>
          </ac:spMkLst>
        </pc:spChg>
        <pc:spChg chg="mod">
          <ac:chgData name="MyclineShareena John Peter Kennedy" userId="9dd918ec-9f13-46f4-8d2c-d2e41c8cb64e" providerId="ADAL" clId="{3835B6F9-D8CA-4B1A-94AD-5B7704BA4289}" dt="2025-06-23T21:43:07.043" v="131" actId="1035"/>
          <ac:spMkLst>
            <pc:docMk/>
            <pc:sldMk cId="0" sldId="262"/>
            <ac:spMk id="12" creationId="{00000000-0000-0000-0000-000000000000}"/>
          </ac:spMkLst>
        </pc:spChg>
        <pc:spChg chg="mod">
          <ac:chgData name="MyclineShareena John Peter Kennedy" userId="9dd918ec-9f13-46f4-8d2c-d2e41c8cb64e" providerId="ADAL" clId="{3835B6F9-D8CA-4B1A-94AD-5B7704BA4289}" dt="2025-06-23T21:43:07.043" v="131" actId="1035"/>
          <ac:spMkLst>
            <pc:docMk/>
            <pc:sldMk cId="0" sldId="262"/>
            <ac:spMk id="15" creationId="{00000000-0000-0000-0000-000000000000}"/>
          </ac:spMkLst>
        </pc:spChg>
        <pc:spChg chg="mod">
          <ac:chgData name="MyclineShareena John Peter Kennedy" userId="9dd918ec-9f13-46f4-8d2c-d2e41c8cb64e" providerId="ADAL" clId="{3835B6F9-D8CA-4B1A-94AD-5B7704BA4289}" dt="2025-06-23T21:43:07.043" v="131" actId="1035"/>
          <ac:spMkLst>
            <pc:docMk/>
            <pc:sldMk cId="0" sldId="262"/>
            <ac:spMk id="16" creationId="{00000000-0000-0000-0000-000000000000}"/>
          </ac:spMkLst>
        </pc:spChg>
        <pc:picChg chg="mod">
          <ac:chgData name="MyclineShareena John Peter Kennedy" userId="9dd918ec-9f13-46f4-8d2c-d2e41c8cb64e" providerId="ADAL" clId="{3835B6F9-D8CA-4B1A-94AD-5B7704BA4289}" dt="2025-06-23T21:43:07.043" v="131" actId="1035"/>
          <ac:picMkLst>
            <pc:docMk/>
            <pc:sldMk cId="0" sldId="262"/>
            <ac:picMk id="10" creationId="{00000000-0000-0000-0000-000000000000}"/>
          </ac:picMkLst>
        </pc:picChg>
      </pc:sldChg>
      <pc:sldChg chg="modSp mod">
        <pc:chgData name="MyclineShareena John Peter Kennedy" userId="9dd918ec-9f13-46f4-8d2c-d2e41c8cb64e" providerId="ADAL" clId="{3835B6F9-D8CA-4B1A-94AD-5B7704BA4289}" dt="2025-06-23T21:42:54.003" v="108" actId="1036"/>
        <pc:sldMkLst>
          <pc:docMk/>
          <pc:sldMk cId="0" sldId="263"/>
        </pc:sldMkLst>
        <pc:spChg chg="mod">
          <ac:chgData name="MyclineShareena John Peter Kennedy" userId="9dd918ec-9f13-46f4-8d2c-d2e41c8cb64e" providerId="ADAL" clId="{3835B6F9-D8CA-4B1A-94AD-5B7704BA4289}" dt="2025-06-23T21:42:54.003" v="108" actId="1036"/>
          <ac:spMkLst>
            <pc:docMk/>
            <pc:sldMk cId="0" sldId="263"/>
            <ac:spMk id="2" creationId="{00000000-0000-0000-0000-000000000000}"/>
          </ac:spMkLst>
        </pc:spChg>
        <pc:spChg chg="mod">
          <ac:chgData name="MyclineShareena John Peter Kennedy" userId="9dd918ec-9f13-46f4-8d2c-d2e41c8cb64e" providerId="ADAL" clId="{3835B6F9-D8CA-4B1A-94AD-5B7704BA4289}" dt="2025-06-23T21:42:45.877" v="71" actId="1035"/>
          <ac:spMkLst>
            <pc:docMk/>
            <pc:sldMk cId="0" sldId="263"/>
            <ac:spMk id="3" creationId="{00000000-0000-0000-0000-000000000000}"/>
          </ac:spMkLst>
        </pc:spChg>
        <pc:spChg chg="mod">
          <ac:chgData name="MyclineShareena John Peter Kennedy" userId="9dd918ec-9f13-46f4-8d2c-d2e41c8cb64e" providerId="ADAL" clId="{3835B6F9-D8CA-4B1A-94AD-5B7704BA4289}" dt="2025-06-23T21:42:54.003" v="108" actId="1036"/>
          <ac:spMkLst>
            <pc:docMk/>
            <pc:sldMk cId="0" sldId="263"/>
            <ac:spMk id="4" creationId="{00000000-0000-0000-0000-000000000000}"/>
          </ac:spMkLst>
        </pc:spChg>
        <pc:spChg chg="mod">
          <ac:chgData name="MyclineShareena John Peter Kennedy" userId="9dd918ec-9f13-46f4-8d2c-d2e41c8cb64e" providerId="ADAL" clId="{3835B6F9-D8CA-4B1A-94AD-5B7704BA4289}" dt="2025-06-23T21:42:54.003" v="108" actId="1036"/>
          <ac:spMkLst>
            <pc:docMk/>
            <pc:sldMk cId="0" sldId="263"/>
            <ac:spMk id="5" creationId="{00000000-0000-0000-0000-000000000000}"/>
          </ac:spMkLst>
        </pc:spChg>
        <pc:spChg chg="mod">
          <ac:chgData name="MyclineShareena John Peter Kennedy" userId="9dd918ec-9f13-46f4-8d2c-d2e41c8cb64e" providerId="ADAL" clId="{3835B6F9-D8CA-4B1A-94AD-5B7704BA4289}" dt="2025-06-23T21:42:54.003" v="108" actId="1036"/>
          <ac:spMkLst>
            <pc:docMk/>
            <pc:sldMk cId="0" sldId="263"/>
            <ac:spMk id="6" creationId="{00000000-0000-0000-0000-000000000000}"/>
          </ac:spMkLst>
        </pc:spChg>
        <pc:spChg chg="mod">
          <ac:chgData name="MyclineShareena John Peter Kennedy" userId="9dd918ec-9f13-46f4-8d2c-d2e41c8cb64e" providerId="ADAL" clId="{3835B6F9-D8CA-4B1A-94AD-5B7704BA4289}" dt="2025-06-23T21:42:54.003" v="108" actId="1036"/>
          <ac:spMkLst>
            <pc:docMk/>
            <pc:sldMk cId="0" sldId="263"/>
            <ac:spMk id="7" creationId="{00000000-0000-0000-0000-000000000000}"/>
          </ac:spMkLst>
        </pc:spChg>
        <pc:spChg chg="mod">
          <ac:chgData name="MyclineShareena John Peter Kennedy" userId="9dd918ec-9f13-46f4-8d2c-d2e41c8cb64e" providerId="ADAL" clId="{3835B6F9-D8CA-4B1A-94AD-5B7704BA4289}" dt="2025-06-23T21:42:54.003" v="108" actId="1036"/>
          <ac:spMkLst>
            <pc:docMk/>
            <pc:sldMk cId="0" sldId="263"/>
            <ac:spMk id="8" creationId="{00000000-0000-0000-0000-000000000000}"/>
          </ac:spMkLst>
        </pc:spChg>
        <pc:spChg chg="mod">
          <ac:chgData name="MyclineShareena John Peter Kennedy" userId="9dd918ec-9f13-46f4-8d2c-d2e41c8cb64e" providerId="ADAL" clId="{3835B6F9-D8CA-4B1A-94AD-5B7704BA4289}" dt="2025-06-23T21:42:54.003" v="108" actId="1036"/>
          <ac:spMkLst>
            <pc:docMk/>
            <pc:sldMk cId="0" sldId="263"/>
            <ac:spMk id="9" creationId="{00000000-0000-0000-0000-000000000000}"/>
          </ac:spMkLst>
        </pc:spChg>
        <pc:spChg chg="mod">
          <ac:chgData name="MyclineShareena John Peter Kennedy" userId="9dd918ec-9f13-46f4-8d2c-d2e41c8cb64e" providerId="ADAL" clId="{3835B6F9-D8CA-4B1A-94AD-5B7704BA4289}" dt="2025-06-23T21:42:54.003" v="108" actId="1036"/>
          <ac:spMkLst>
            <pc:docMk/>
            <pc:sldMk cId="0" sldId="263"/>
            <ac:spMk id="10" creationId="{00000000-0000-0000-0000-000000000000}"/>
          </ac:spMkLst>
        </pc:spChg>
        <pc:spChg chg="mod">
          <ac:chgData name="MyclineShareena John Peter Kennedy" userId="9dd918ec-9f13-46f4-8d2c-d2e41c8cb64e" providerId="ADAL" clId="{3835B6F9-D8CA-4B1A-94AD-5B7704BA4289}" dt="2025-06-23T21:42:54.003" v="108" actId="1036"/>
          <ac:spMkLst>
            <pc:docMk/>
            <pc:sldMk cId="0" sldId="263"/>
            <ac:spMk id="11" creationId="{00000000-0000-0000-0000-000000000000}"/>
          </ac:spMkLst>
        </pc:spChg>
        <pc:spChg chg="mod">
          <ac:chgData name="MyclineShareena John Peter Kennedy" userId="9dd918ec-9f13-46f4-8d2c-d2e41c8cb64e" providerId="ADAL" clId="{3835B6F9-D8CA-4B1A-94AD-5B7704BA4289}" dt="2025-06-23T21:42:54.003" v="108" actId="1036"/>
          <ac:spMkLst>
            <pc:docMk/>
            <pc:sldMk cId="0" sldId="263"/>
            <ac:spMk id="12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79197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72843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Eco-Cart+: Sustainable E-commerce Platform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48615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Role-based sustainability evaluation for eco-conscious commerce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5121116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7810" y="5128736"/>
            <a:ext cx="347663" cy="34766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756440" y="5104209"/>
            <a:ext cx="2868573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by Mycline Shareena</a:t>
            </a:r>
            <a:endParaRPr lang="en-US" sz="2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97692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183737"/>
            <a:ext cx="935736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Current E-commerce Challenges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232678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1530906" y="5310545"/>
            <a:ext cx="342149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Sustainability Oversight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530906" y="6155293"/>
            <a:ext cx="342149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Platforms ignore environmental impact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235893" y="5232678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5973008" y="531054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Transparency Gap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973008" y="5800963"/>
            <a:ext cx="342149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Buyers lack product environmental information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9677995" y="5232678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10415111" y="5310545"/>
            <a:ext cx="332541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Missing Accountability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415111" y="5800963"/>
            <a:ext cx="342149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No platform holds sellers responsible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062990"/>
            <a:ext cx="686788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Our Solution: Eco-Cart+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2111931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80190" y="2962394"/>
            <a:ext cx="334327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Eco-Score Certification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6280190" y="3452813"/>
            <a:ext cx="363640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Verified ratings by external auditors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00084" y="2111931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0200084" y="296239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Carbon Tracking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10200084" y="3452813"/>
            <a:ext cx="363652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Real-time delivery emissions calculation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0190" y="4745593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280190" y="5596057"/>
            <a:ext cx="363640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Role-Specific Dashboards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6280190" y="6440805"/>
            <a:ext cx="363640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Specialized workspaces for stakeholders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34628"/>
            <a:ext cx="870930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System Architecture Overview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7430" y="1997035"/>
            <a:ext cx="1614011" cy="130694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894892" y="2613065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1</a:t>
            </a:r>
            <a:endParaRPr lang="en-US" sz="2500" dirty="0"/>
          </a:p>
        </p:txBody>
      </p:sp>
      <p:sp>
        <p:nvSpPr>
          <p:cNvPr id="5" name="Text 2"/>
          <p:cNvSpPr/>
          <p:nvPr/>
        </p:nvSpPr>
        <p:spPr>
          <a:xfrm>
            <a:off x="5088255" y="2223849"/>
            <a:ext cx="240661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Network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5088255" y="2714268"/>
            <a:ext cx="240661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Eco-Cart+ Marketplace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918115" y="3317081"/>
            <a:ext cx="8861822" cy="15240"/>
          </a:xfrm>
          <a:prstGeom prst="roundRect">
            <a:avLst>
              <a:gd name="adj" fmla="val 1339536"/>
            </a:avLst>
          </a:prstGeom>
          <a:solidFill>
            <a:srgbClr val="B7D5CA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0424" y="3360658"/>
            <a:ext cx="3228022" cy="1306949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894892" y="3814762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2</a:t>
            </a:r>
            <a:endParaRPr lang="en-US" sz="2500" dirty="0"/>
          </a:p>
        </p:txBody>
      </p:sp>
      <p:sp>
        <p:nvSpPr>
          <p:cNvPr id="10" name="Text 6"/>
          <p:cNvSpPr/>
          <p:nvPr/>
        </p:nvSpPr>
        <p:spPr>
          <a:xfrm>
            <a:off x="5895261" y="358747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4 Enterprises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5895261" y="4077891"/>
            <a:ext cx="439519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Seller, Shipping, Eco-Certification, Support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5725120" y="4680704"/>
            <a:ext cx="8054816" cy="15240"/>
          </a:xfrm>
          <a:prstGeom prst="roundRect">
            <a:avLst>
              <a:gd name="adj" fmla="val 1339536"/>
            </a:avLst>
          </a:prstGeom>
          <a:solidFill>
            <a:srgbClr val="B7D5CA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3418" y="4724281"/>
            <a:ext cx="4842034" cy="1306949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894892" y="5178385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3</a:t>
            </a:r>
            <a:endParaRPr lang="en-US" sz="2500" dirty="0"/>
          </a:p>
        </p:txBody>
      </p:sp>
      <p:sp>
        <p:nvSpPr>
          <p:cNvPr id="15" name="Text 10"/>
          <p:cNvSpPr/>
          <p:nvPr/>
        </p:nvSpPr>
        <p:spPr>
          <a:xfrm>
            <a:off x="6702266" y="49510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6 Organizations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6702266" y="5441513"/>
            <a:ext cx="54438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Product, Order, Shipping, Financial, Auditing, Support</a:t>
            </a:r>
            <a:endParaRPr lang="en-US" sz="1750" dirty="0"/>
          </a:p>
        </p:txBody>
      </p:sp>
      <p:sp>
        <p:nvSpPr>
          <p:cNvPr id="17" name="Shape 12"/>
          <p:cNvSpPr/>
          <p:nvPr/>
        </p:nvSpPr>
        <p:spPr>
          <a:xfrm>
            <a:off x="6532126" y="6044327"/>
            <a:ext cx="7247811" cy="15240"/>
          </a:xfrm>
          <a:prstGeom prst="roundRect">
            <a:avLst>
              <a:gd name="adj" fmla="val 1339536"/>
            </a:avLst>
          </a:prstGeom>
          <a:solidFill>
            <a:srgbClr val="B7D5CA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6294" y="6087904"/>
            <a:ext cx="6456164" cy="1306949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3894773" y="6542008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4</a:t>
            </a:r>
            <a:endParaRPr lang="en-US" sz="2500" dirty="0"/>
          </a:p>
        </p:txBody>
      </p:sp>
      <p:sp>
        <p:nvSpPr>
          <p:cNvPr id="20" name="Text 14"/>
          <p:cNvSpPr/>
          <p:nvPr/>
        </p:nvSpPr>
        <p:spPr>
          <a:xfrm>
            <a:off x="7509272" y="63147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8+ Unique Roles</a:t>
            </a:r>
            <a:endParaRPr lang="en-US" sz="2200" dirty="0"/>
          </a:p>
        </p:txBody>
      </p:sp>
      <p:sp>
        <p:nvSpPr>
          <p:cNvPr id="21" name="Text 15"/>
          <p:cNvSpPr/>
          <p:nvPr/>
        </p:nvSpPr>
        <p:spPr>
          <a:xfrm>
            <a:off x="7509272" y="6805136"/>
            <a:ext cx="445234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Admin, Seller, Buyer, Auditors, Coordinators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13648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77147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Core Use Cases &amp; Workflows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2529197"/>
            <a:ext cx="1134070" cy="13608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154674" y="2756011"/>
            <a:ext cx="306466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Product Certification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154674" y="3246429"/>
            <a:ext cx="61955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Seller → Eco-Certification → Approval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3890081"/>
            <a:ext cx="1134070" cy="136088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154674" y="41168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Order Fulfillment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154674" y="4607314"/>
            <a:ext cx="61955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Seller → Shipping → Support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5250965"/>
            <a:ext cx="1134070" cy="136088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154674" y="5477780"/>
            <a:ext cx="286262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Sustainability Audit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2154674" y="5968198"/>
            <a:ext cx="61955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Product → Eco Auditing → Financial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462239"/>
            <a:ext cx="935962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Advanced Features &amp; Innovation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1737994"/>
            <a:ext cx="302109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Technical Excellence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231913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MongoDB integration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2761336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Role-based authentication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320353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Real-time updates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99521" y="1737994"/>
            <a:ext cx="330815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Sustainability Features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599521" y="231913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Carbon footprint calculator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99521" y="2761336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Multi-criteria assessment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99521" y="320353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Transparency dashboard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486831"/>
            <a:ext cx="658891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System Impact &amp; Value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857256" y="227872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Environmental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2769140"/>
            <a:ext cx="389870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Carbon transparency</a:t>
            </a:r>
            <a:endParaRPr lang="en-US" sz="17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1649238"/>
            <a:ext cx="4564975" cy="4564975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5633" y="2589713"/>
            <a:ext cx="339328" cy="42422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937790" y="227872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Business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9937790" y="2769140"/>
            <a:ext cx="3898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Sustainability as advantage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1649238"/>
            <a:ext cx="4564975" cy="4564975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75201" y="2589713"/>
            <a:ext cx="339328" cy="42422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937790" y="473129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Stakeholders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937790" y="5221708"/>
            <a:ext cx="3898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Informed purchasing decisions</a:t>
            </a:r>
            <a:endParaRPr lang="en-US" sz="17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2653" y="1649238"/>
            <a:ext cx="4564975" cy="4564975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75201" y="4849281"/>
            <a:ext cx="339328" cy="424220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1857256" y="473129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Logistics</a:t>
            </a:r>
            <a:endParaRPr lang="en-US" sz="2200" dirty="0"/>
          </a:p>
        </p:txBody>
      </p:sp>
      <p:sp>
        <p:nvSpPr>
          <p:cNvPr id="16" name="Text 8"/>
          <p:cNvSpPr/>
          <p:nvPr/>
        </p:nvSpPr>
        <p:spPr>
          <a:xfrm>
            <a:off x="793790" y="5221708"/>
            <a:ext cx="389870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Eco-friendly delivery networks</a:t>
            </a:r>
            <a:endParaRPr lang="en-US" sz="1750" dirty="0"/>
          </a:p>
        </p:txBody>
      </p:sp>
      <p:pic>
        <p:nvPicPr>
          <p:cNvPr id="17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32653" y="1649238"/>
            <a:ext cx="4564975" cy="4564975"/>
          </a:xfrm>
          <a:prstGeom prst="rect">
            <a:avLst/>
          </a:prstGeom>
        </p:spPr>
      </p:pic>
      <p:pic>
        <p:nvPicPr>
          <p:cNvPr id="18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15633" y="4849281"/>
            <a:ext cx="339328" cy="42422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555040"/>
            <a:ext cx="893611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Project Achievements &amp; Future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1830795"/>
            <a:ext cx="334494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Requirements Fulfilled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241193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4 Enterprises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285413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6 Organizations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3296335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8+ Unique Roles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373853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4+ Work Requests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99521" y="1830795"/>
            <a:ext cx="318932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Future Enhancements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7599521" y="241193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AI recommendations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99521" y="285413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Blockchain integration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599521" y="3296335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Mobile application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599521" y="373853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Carbon offset features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a8eec281-aaa3-4dae-ac9b-9a398b9215e7}" enabled="0" method="" siteId="{a8eec281-aaa3-4dae-ac9b-9a398b9215e7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211</Words>
  <Application>Microsoft Office PowerPoint</Application>
  <PresentationFormat>Custom</PresentationFormat>
  <Paragraphs>74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Geist Bold</vt:lpstr>
      <vt:lpstr>Arial</vt:lpstr>
      <vt:lpstr>Geist</vt:lpstr>
      <vt:lpstr>Noto Serif SC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MyclineShareena John Peter Kennedy</cp:lastModifiedBy>
  <cp:revision>1</cp:revision>
  <dcterms:created xsi:type="dcterms:W3CDTF">2025-06-23T21:30:57Z</dcterms:created>
  <dcterms:modified xsi:type="dcterms:W3CDTF">2025-06-23T21:44:16Z</dcterms:modified>
</cp:coreProperties>
</file>